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95" d="100"/>
          <a:sy n="95" d="100"/>
        </p:scale>
        <p:origin x="579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67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28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62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0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65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26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3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42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9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2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04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970F9-C795-46F1-856C-BD5B6E4FC5AB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7CBD1-3C6D-4AF7-8A26-AD520608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57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A431E-9A58-40B0-A6BB-84BB9BD74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39EB9-7F72-48FE-B132-189B83E83A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BEAFB7-B8E5-4C54-8B2B-F1DCE5598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35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Margot Rayner</dc:creator>
  <cp:lastModifiedBy>Margot Rayner</cp:lastModifiedBy>
  <cp:revision>1</cp:revision>
  <dcterms:created xsi:type="dcterms:W3CDTF">2018-09-12T15:26:33Z</dcterms:created>
  <dcterms:modified xsi:type="dcterms:W3CDTF">2018-09-12T15:26:59Z</dcterms:modified>
</cp:coreProperties>
</file>